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notesMasterIdLst>
    <p:notesMasterId r:id="rId3"/>
  </p:notesMasterIdLst>
  <p:sldIdLst>
    <p:sldId id="609" r:id="rId2"/>
  </p:sldIdLst>
  <p:sldSz cx="9144000" cy="6858000" type="screen4x3"/>
  <p:notesSz cx="6797675" cy="9926638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CCFFFF"/>
    <a:srgbClr val="FFFF99"/>
    <a:srgbClr val="CCCCFF"/>
    <a:srgbClr val="FFCC00"/>
    <a:srgbClr val="CCFF33"/>
    <a:srgbClr val="CC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053" autoAdjust="0"/>
    <p:restoredTop sz="81172" autoAdjust="0"/>
  </p:normalViewPr>
  <p:slideViewPr>
    <p:cSldViewPr>
      <p:cViewPr>
        <p:scale>
          <a:sx n="65" d="100"/>
          <a:sy n="65" d="100"/>
        </p:scale>
        <p:origin x="-928" y="2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B1925E5A-7B38-4055-A9CA-E2F7FDF4B348}" type="datetimeFigureOut">
              <a:rPr lang="bg-BG"/>
              <a:pPr>
                <a:defRPr/>
              </a:pPr>
              <a:t>29.4.2020 г.</a:t>
            </a:fld>
            <a:endParaRPr lang="bg-BG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4876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noProof="0" smtClean="0"/>
              <a:t>Click to edit Master text styles</a:t>
            </a:r>
          </a:p>
          <a:p>
            <a:pPr lvl="1"/>
            <a:r>
              <a:rPr lang="bg-BG" altLang="bg-BG" noProof="0" smtClean="0"/>
              <a:t>Second level</a:t>
            </a:r>
          </a:p>
          <a:p>
            <a:pPr lvl="2"/>
            <a:r>
              <a:rPr lang="bg-BG" altLang="bg-BG" noProof="0" smtClean="0"/>
              <a:t>Third level</a:t>
            </a:r>
          </a:p>
          <a:p>
            <a:pPr lvl="3"/>
            <a:r>
              <a:rPr lang="bg-BG" altLang="bg-BG" noProof="0" smtClean="0"/>
              <a:t>Fourth level</a:t>
            </a:r>
          </a:p>
          <a:p>
            <a:pPr lvl="4"/>
            <a:r>
              <a:rPr lang="bg-BG" altLang="bg-BG" noProof="0" smtClean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FDD066AD-7E29-4D70-807C-02F51D34F87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4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bg-BG" altLang="bg-BG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C6110-BB5D-4F9B-9A35-B60B3E75D8E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92870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D2B3E-01D6-4172-BEC9-65CE7E5C73B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3115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94515-CFBF-43A6-BC53-42EB827F237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1325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1538" y="2674938"/>
            <a:ext cx="3627437" cy="3451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2674938"/>
            <a:ext cx="3629025" cy="3451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0FB9F-EDE6-4489-B0A9-52A04F3F8D7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575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ABF27-2F40-44C5-A7D5-16E10AF420D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8077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73BE2-DF7E-49EC-96FF-8D9706A4397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506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26E6B-A0FF-4AD6-B24E-0617151F6BA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9231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D327A-DF16-4732-8A6A-C91FBAAAFC3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031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19F7E-A8EA-413E-8AB7-EB303AF76A7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46852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CB404-C082-46B8-BE99-247D850652F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164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38138"/>
            <a:ext cx="2057400" cy="5788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38138"/>
            <a:ext cx="6019800" cy="5788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DF650-FFE4-4BA2-AAE6-71F7CA2834C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346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en-US" altLang="bg-BG" smtClean="0"/>
              <a:t>Второ ниво</a:t>
            </a:r>
          </a:p>
          <a:p>
            <a:pPr lvl="2"/>
            <a:r>
              <a:rPr lang="en-US" altLang="bg-BG" smtClean="0"/>
              <a:t>Трето ниво</a:t>
            </a:r>
          </a:p>
          <a:p>
            <a:pPr lvl="3"/>
            <a:r>
              <a:rPr lang="en-US" altLang="bg-BG" smtClean="0"/>
              <a:t>Четвърто ниво</a:t>
            </a:r>
          </a:p>
          <a:p>
            <a:pPr lvl="4"/>
            <a:r>
              <a:rPr lang="en-US" altLang="bg-BG" smtClean="0"/>
              <a:t>Пето ниво</a:t>
            </a: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6FFE916-5EF6-414C-B2E0-A40D9F64137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>
          <a:solidFill>
            <a:schemeClr val="tx2"/>
          </a:solidFill>
          <a:latin typeface="+mn-lt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>
          <a:solidFill>
            <a:schemeClr val="tx2"/>
          </a:solidFill>
          <a:latin typeface="+mn-lt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>
          <a:solidFill>
            <a:schemeClr val="tx2"/>
          </a:solidFill>
          <a:latin typeface="+mn-lt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5pPr>
      <a:lvl6pPr marL="19192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6pPr>
      <a:lvl7pPr marL="23764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7pPr>
      <a:lvl8pPr marL="28336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8pPr>
      <a:lvl9pPr marL="32908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3987800" y="2266950"/>
            <a:ext cx="1182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bg-BG" altLang="bg-BG" sz="1800">
              <a:solidFill>
                <a:schemeClr val="tx1"/>
              </a:solidFill>
            </a:endParaRPr>
          </a:p>
        </p:txBody>
      </p:sp>
      <p:pic>
        <p:nvPicPr>
          <p:cNvPr id="6151" name="Picture 7" descr="C:\Users\RUO73\AppData\Local\Microsoft\Windows\INetCache\IE\EDDGTBBH\arrow-158377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523053">
            <a:off x="4975225" y="4940300"/>
            <a:ext cx="3541713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УВАЖАЕМНИ РОДИТЕЛИ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23528" y="2132856"/>
            <a:ext cx="8561610" cy="4392488"/>
          </a:xfrm>
        </p:spPr>
        <p:txBody>
          <a:bodyPr/>
          <a:lstStyle/>
          <a:p>
            <a:pPr algn="l"/>
            <a:r>
              <a:rPr lang="bg-BG" sz="2000" dirty="0" smtClean="0">
                <a:solidFill>
                  <a:srgbClr val="7030A0"/>
                </a:solidFill>
              </a:rPr>
              <a:t>         Поради въведеното извънредно положение в Република България, Ви предоставяме възможност да попълните онлайн Декларация за прием в първа </a:t>
            </a:r>
            <a:r>
              <a:rPr lang="bg-BG" sz="2000" dirty="0" smtClean="0">
                <a:solidFill>
                  <a:srgbClr val="7030A0"/>
                </a:solidFill>
              </a:rPr>
              <a:t>група и да я изпрат</a:t>
            </a:r>
            <a:r>
              <a:rPr lang="bg-BG" sz="2000" dirty="0" smtClean="0">
                <a:solidFill>
                  <a:srgbClr val="7030A0"/>
                </a:solidFill>
              </a:rPr>
              <a:t>ите</a:t>
            </a:r>
            <a:r>
              <a:rPr lang="bg-BG" sz="2000" dirty="0" smtClean="0">
                <a:solidFill>
                  <a:srgbClr val="7030A0"/>
                </a:solidFill>
              </a:rPr>
              <a:t> на електронната поща на ДГ „Щурче“ с </a:t>
            </a:r>
            <a:r>
              <a:rPr lang="en-US" sz="2000" b="1" dirty="0" smtClean="0">
                <a:solidFill>
                  <a:srgbClr val="C00000"/>
                </a:solidFill>
              </a:rPr>
              <a:t>e-mail: cdg8_pl@abv.bg</a:t>
            </a:r>
            <a:r>
              <a:rPr lang="bg-BG" sz="2000" dirty="0" smtClean="0">
                <a:solidFill>
                  <a:srgbClr val="7030A0"/>
                </a:solidFill>
              </a:rPr>
              <a:t>.Тези </a:t>
            </a:r>
            <a:r>
              <a:rPr lang="bg-BG" sz="2000" dirty="0" smtClean="0">
                <a:solidFill>
                  <a:srgbClr val="7030A0"/>
                </a:solidFill>
              </a:rPr>
              <a:t>от Вас, които нямат възможност да я попълнят, ще изчакат отмяна на извънредното положение, когато ще работи учебната институция.</a:t>
            </a:r>
          </a:p>
          <a:p>
            <a:pPr algn="l"/>
            <a:r>
              <a:rPr lang="bg-BG" sz="2000" dirty="0">
                <a:solidFill>
                  <a:srgbClr val="7030A0"/>
                </a:solidFill>
              </a:rPr>
              <a:t> </a:t>
            </a:r>
            <a:r>
              <a:rPr lang="bg-BG" sz="2000" dirty="0" smtClean="0">
                <a:solidFill>
                  <a:srgbClr val="7030A0"/>
                </a:solidFill>
              </a:rPr>
              <a:t>        Лично-здравна профилактична карта ще Ви бъде връчена за попълване в началото на месец СЕПТЕМВРИ от медицинските сестри на детската градина, след което, ще направите изследванията за прием. В Правилник за дейността </a:t>
            </a:r>
            <a:r>
              <a:rPr lang="bg-BG" sz="2000" smtClean="0">
                <a:solidFill>
                  <a:srgbClr val="7030A0"/>
                </a:solidFill>
              </a:rPr>
              <a:t>на </a:t>
            </a:r>
            <a:r>
              <a:rPr lang="bg-BG" sz="2000" smtClean="0">
                <a:solidFill>
                  <a:srgbClr val="7030A0"/>
                </a:solidFill>
              </a:rPr>
              <a:t>ДГ </a:t>
            </a:r>
            <a:r>
              <a:rPr lang="bg-BG" sz="2000" dirty="0" smtClean="0">
                <a:solidFill>
                  <a:srgbClr val="7030A0"/>
                </a:solidFill>
              </a:rPr>
              <a:t>„Щурче“ са  </a:t>
            </a:r>
          </a:p>
          <a:p>
            <a:pPr algn="l"/>
            <a:r>
              <a:rPr lang="bg-BG" sz="2000" dirty="0" smtClean="0">
                <a:solidFill>
                  <a:srgbClr val="7030A0"/>
                </a:solidFill>
              </a:rPr>
              <a:t>регламентирани  правилата на учебната институция.  </a:t>
            </a:r>
          </a:p>
          <a:p>
            <a:pPr algn="l"/>
            <a:r>
              <a:rPr lang="bg-BG" sz="2000" dirty="0">
                <a:solidFill>
                  <a:srgbClr val="7030A0"/>
                </a:solidFill>
              </a:rPr>
              <a:t> </a:t>
            </a:r>
            <a:r>
              <a:rPr lang="bg-BG" sz="2000" dirty="0" smtClean="0">
                <a:solidFill>
                  <a:srgbClr val="7030A0"/>
                </a:solidFill>
              </a:rPr>
              <a:t>         Директор: Христинка Рангелова                                                                   </a:t>
            </a:r>
            <a:endParaRPr lang="bg-BG" sz="2000" dirty="0">
              <a:solidFill>
                <a:srgbClr val="7030A0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179512" y="980728"/>
            <a:ext cx="870562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5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УВАЖАЕМИ РОДИТЕЛИ!</a:t>
            </a:r>
            <a:endParaRPr lang="bg-BG" sz="54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Waveform">
  <a:themeElements>
    <a:clrScheme name="6_Waveform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6_Wavefor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Waveform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14695</TotalTime>
  <Words>118</Words>
  <Application>Microsoft Office PowerPoint</Application>
  <PresentationFormat>Презентация на цял екран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2" baseType="lpstr">
      <vt:lpstr>6_Waveform</vt:lpstr>
      <vt:lpstr>УВАЖАЕМНИ РОДИТЕЛИ</vt:lpstr>
    </vt:vector>
  </TitlesOfParts>
  <Company>RIO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marusya</dc:creator>
  <cp:lastModifiedBy>Win7</cp:lastModifiedBy>
  <cp:revision>1716</cp:revision>
  <cp:lastPrinted>2020-04-29T13:34:04Z</cp:lastPrinted>
  <dcterms:created xsi:type="dcterms:W3CDTF">2011-02-02T15:08:21Z</dcterms:created>
  <dcterms:modified xsi:type="dcterms:W3CDTF">2020-04-29T13:34:10Z</dcterms:modified>
</cp:coreProperties>
</file>